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1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6" Type="http://schemas.openxmlformats.org/officeDocument/2006/relationships/slide" Target="slides/slide11.xml"/><Relationship Id="rId20" Type="http://schemas.openxmlformats.org/officeDocument/2006/relationships/customXml" Target="../customXml/item2.xml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127942b7cb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127942b7cb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127942b7cb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127942b7cb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127942b7cb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127942b7cb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127942b7cb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127942b7cb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127942b7cb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127942b7cb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127942b7cb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127942b7cb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127942b7c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127942b7c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127942b7cb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127942b7cb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127942b7cb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127942b7cb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127942b7cb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127942b7cb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127942b7cb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127942b7cb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127942b7cb_1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127942b7cb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7.png"/><Relationship Id="rId7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9.png"/><Relationship Id="rId7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10.png"/><Relationship Id="rId7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</a:t>
            </a:r>
            <a:r>
              <a:rPr lang="pt-PT" sz="3620"/>
              <a:t>?</a:t>
            </a:r>
            <a:endParaRPr sz="36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3013" y="1829050"/>
            <a:ext cx="2381250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9738" y="1829050"/>
            <a:ext cx="238125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35" name="Google Shape;135;p22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3527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2"/>
          <p:cNvPicPr preferRelativeResize="0"/>
          <p:nvPr/>
        </p:nvPicPr>
        <p:blipFill rotWithShape="1">
          <a:blip r:embed="rId6">
            <a:alphaModFix/>
          </a:blip>
          <a:srcRect b="5482" l="0" r="0" t="0"/>
          <a:stretch/>
        </p:blipFill>
        <p:spPr>
          <a:xfrm>
            <a:off x="152400" y="1170200"/>
            <a:ext cx="4457700" cy="283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44" name="Google Shape;144;p2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3527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3"/>
          <p:cNvPicPr preferRelativeResize="0"/>
          <p:nvPr/>
        </p:nvPicPr>
        <p:blipFill rotWithShape="1">
          <a:blip r:embed="rId6">
            <a:alphaModFix/>
          </a:blip>
          <a:srcRect b="5482" l="0" r="0" t="0"/>
          <a:stretch/>
        </p:blipFill>
        <p:spPr>
          <a:xfrm>
            <a:off x="152400" y="1170200"/>
            <a:ext cx="4457700" cy="28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54" name="Google Shape;154;p2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100851" cy="3400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63" name="Google Shape;163;p2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100851" cy="3400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5"/>
          <p:cNvPicPr preferRelativeResize="0"/>
          <p:nvPr/>
        </p:nvPicPr>
        <p:blipFill rotWithShape="1">
          <a:blip r:embed="rId7">
            <a:alphaModFix/>
          </a:blip>
          <a:srcRect b="29038" l="0" r="0" t="24380"/>
          <a:stretch/>
        </p:blipFill>
        <p:spPr>
          <a:xfrm>
            <a:off x="152400" y="3739200"/>
            <a:ext cx="2381250" cy="11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6308977" cy="3678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32852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6308977" cy="3678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80" name="Google Shape;80;p16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2852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3820900" cy="38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89" name="Google Shape;89;p17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2852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170200"/>
            <a:ext cx="3820900" cy="38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97" name="Google Shape;97;p18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3527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437425"/>
            <a:ext cx="4721424" cy="315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06" name="Google Shape;106;p19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3527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437425"/>
            <a:ext cx="4721424" cy="315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16" name="Google Shape;116;p20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437425"/>
            <a:ext cx="4721424" cy="315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25" name="Google Shape;125;p21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437425"/>
            <a:ext cx="4721424" cy="315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1"/>
          <p:cNvPicPr preferRelativeResize="0"/>
          <p:nvPr/>
        </p:nvPicPr>
        <p:blipFill rotWithShape="1">
          <a:blip r:embed="rId7">
            <a:alphaModFix/>
          </a:blip>
          <a:srcRect b="29038" l="0" r="0" t="24380"/>
          <a:stretch/>
        </p:blipFill>
        <p:spPr>
          <a:xfrm>
            <a:off x="152400" y="3739200"/>
            <a:ext cx="2381250" cy="11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686B1C8A-D1BD-4BCC-9AB5-FEE4276DA967}"/>
</file>

<file path=customXml/itemProps2.xml><?xml version="1.0" encoding="utf-8"?>
<ds:datastoreItem xmlns:ds="http://schemas.openxmlformats.org/officeDocument/2006/customXml" ds:itemID="{D77C4A95-D944-437D-8536-C83C755FB066}"/>
</file>

<file path=customXml/itemProps3.xml><?xml version="1.0" encoding="utf-8"?>
<ds:datastoreItem xmlns:ds="http://schemas.openxmlformats.org/officeDocument/2006/customXml" ds:itemID="{DD1511D3-C828-4382-930D-1FF89985A860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